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C4D4B9-E2C8-46A4-A521-5E61BA00C4A7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0E0789A-8D5F-431E-83F3-5A6798A26E3F}">
      <dgm:prSet phldrT="[文本]" custT="1"/>
      <dgm:spPr/>
      <dgm:t>
        <a:bodyPr/>
        <a:lstStyle/>
        <a:p>
          <a:r>
            <a:rPr lang="zh-CN" altLang="en-US" sz="1800" dirty="0" smtClean="0"/>
            <a:t>答辩组长</a:t>
          </a:r>
          <a:endParaRPr lang="zh-CN" altLang="en-US" sz="1800" dirty="0"/>
        </a:p>
      </dgm:t>
    </dgm:pt>
    <dgm:pt modelId="{468E4DDD-7D92-4C31-86B5-A374AC48EC51}" type="parTrans" cxnId="{726CEB22-0F7D-4E81-9518-3D508C9488CE}">
      <dgm:prSet/>
      <dgm:spPr/>
      <dgm:t>
        <a:bodyPr/>
        <a:lstStyle/>
        <a:p>
          <a:endParaRPr lang="zh-CN" altLang="en-US"/>
        </a:p>
      </dgm:t>
    </dgm:pt>
    <dgm:pt modelId="{49B9F30B-E61E-4C1A-9293-8C639E8BF045}" type="sibTrans" cxnId="{726CEB22-0F7D-4E81-9518-3D508C9488CE}">
      <dgm:prSet/>
      <dgm:spPr/>
      <dgm:t>
        <a:bodyPr/>
        <a:lstStyle/>
        <a:p>
          <a:endParaRPr lang="zh-CN" altLang="en-US"/>
        </a:p>
      </dgm:t>
    </dgm:pt>
    <dgm:pt modelId="{B2D31C40-95CD-473B-BB83-C36FD6068D9A}">
      <dgm:prSet phldrT="[文本]" custT="1"/>
      <dgm:spPr/>
      <dgm:t>
        <a:bodyPr/>
        <a:lstStyle/>
        <a:p>
          <a:r>
            <a:rPr lang="zh-CN" altLang="en-US" sz="2400" dirty="0" smtClean="0"/>
            <a:t>推送优秀毕业论文人选</a:t>
          </a:r>
          <a:endParaRPr lang="zh-CN" altLang="en-US" sz="2400" dirty="0"/>
        </a:p>
      </dgm:t>
    </dgm:pt>
    <dgm:pt modelId="{C128B7ED-8580-4B84-AE8B-CA304A624AEA}" type="parTrans" cxnId="{97007423-572D-4FFE-95FF-38C3B67E8B8E}">
      <dgm:prSet/>
      <dgm:spPr/>
      <dgm:t>
        <a:bodyPr/>
        <a:lstStyle/>
        <a:p>
          <a:endParaRPr lang="zh-CN" altLang="en-US"/>
        </a:p>
      </dgm:t>
    </dgm:pt>
    <dgm:pt modelId="{22FEDEA2-5431-46EB-8C94-6834F34A56EE}" type="sibTrans" cxnId="{97007423-572D-4FFE-95FF-38C3B67E8B8E}">
      <dgm:prSet/>
      <dgm:spPr/>
      <dgm:t>
        <a:bodyPr/>
        <a:lstStyle/>
        <a:p>
          <a:endParaRPr lang="zh-CN" altLang="en-US"/>
        </a:p>
      </dgm:t>
    </dgm:pt>
    <dgm:pt modelId="{6D5234E3-A201-4581-9223-90B0598EF419}">
      <dgm:prSet phldrT="[文本]"/>
      <dgm:spPr/>
      <dgm:t>
        <a:bodyPr/>
        <a:lstStyle/>
        <a:p>
          <a:r>
            <a:rPr lang="zh-CN" altLang="en-US" dirty="0" smtClean="0"/>
            <a:t>学院教务办</a:t>
          </a:r>
          <a:endParaRPr lang="zh-CN" altLang="en-US" dirty="0"/>
        </a:p>
      </dgm:t>
    </dgm:pt>
    <dgm:pt modelId="{7D437F95-73AD-4358-8D67-DA8FF09C2E87}" type="parTrans" cxnId="{623FC601-2E34-4847-8959-ECECCFC54912}">
      <dgm:prSet/>
      <dgm:spPr/>
      <dgm:t>
        <a:bodyPr/>
        <a:lstStyle/>
        <a:p>
          <a:endParaRPr lang="zh-CN" altLang="en-US"/>
        </a:p>
      </dgm:t>
    </dgm:pt>
    <dgm:pt modelId="{D7E934A9-4B98-4550-A013-ECC269EF3A6C}" type="sibTrans" cxnId="{623FC601-2E34-4847-8959-ECECCFC54912}">
      <dgm:prSet/>
      <dgm:spPr/>
      <dgm:t>
        <a:bodyPr/>
        <a:lstStyle/>
        <a:p>
          <a:endParaRPr lang="zh-CN" altLang="en-US"/>
        </a:p>
      </dgm:t>
    </dgm:pt>
    <dgm:pt modelId="{01A01A15-C801-4721-A2DB-8A1B4F34E256}">
      <dgm:prSet phldrT="[文本]" custT="1"/>
      <dgm:spPr/>
      <dgm:t>
        <a:bodyPr/>
        <a:lstStyle/>
        <a:p>
          <a:r>
            <a:rPr lang="zh-CN" altLang="en-US" sz="2400" dirty="0" smtClean="0"/>
            <a:t>审核优秀论文推送结果；推荐评优专家并为其分配角色。</a:t>
          </a:r>
          <a:endParaRPr lang="zh-CN" altLang="en-US" sz="2400" dirty="0"/>
        </a:p>
      </dgm:t>
    </dgm:pt>
    <dgm:pt modelId="{24F2444B-04BF-446F-A1F6-928CD5AD2ECB}" type="parTrans" cxnId="{931A1F9B-7A73-4C76-869F-906790773F65}">
      <dgm:prSet/>
      <dgm:spPr/>
      <dgm:t>
        <a:bodyPr/>
        <a:lstStyle/>
        <a:p>
          <a:endParaRPr lang="zh-CN" altLang="en-US"/>
        </a:p>
      </dgm:t>
    </dgm:pt>
    <dgm:pt modelId="{E33F71DA-127B-4B0E-B25F-BD44358A56AA}" type="sibTrans" cxnId="{931A1F9B-7A73-4C76-869F-906790773F65}">
      <dgm:prSet/>
      <dgm:spPr/>
      <dgm:t>
        <a:bodyPr/>
        <a:lstStyle/>
        <a:p>
          <a:endParaRPr lang="zh-CN" altLang="en-US"/>
        </a:p>
      </dgm:t>
    </dgm:pt>
    <dgm:pt modelId="{12BBC261-60B2-4046-9576-F6BE9D43D8D2}">
      <dgm:prSet phldrT="[文本]" custT="1"/>
      <dgm:spPr/>
      <dgm:t>
        <a:bodyPr/>
        <a:lstStyle/>
        <a:p>
          <a:r>
            <a:rPr lang="zh-CN" altLang="en-US" sz="1800" dirty="0" smtClean="0"/>
            <a:t>教务处</a:t>
          </a:r>
          <a:endParaRPr lang="zh-CN" altLang="en-US" sz="1800" dirty="0"/>
        </a:p>
      </dgm:t>
    </dgm:pt>
    <dgm:pt modelId="{67727BB9-0BA9-4EB3-8D2C-DEC47BBA48E5}" type="parTrans" cxnId="{182D546E-FDDB-43D1-9EFF-607C10F66002}">
      <dgm:prSet/>
      <dgm:spPr/>
      <dgm:t>
        <a:bodyPr/>
        <a:lstStyle/>
        <a:p>
          <a:endParaRPr lang="zh-CN" altLang="en-US"/>
        </a:p>
      </dgm:t>
    </dgm:pt>
    <dgm:pt modelId="{F66009DA-E2C0-44D3-8FD1-4D2E0C3C1AA5}" type="sibTrans" cxnId="{182D546E-FDDB-43D1-9EFF-607C10F66002}">
      <dgm:prSet/>
      <dgm:spPr/>
      <dgm:t>
        <a:bodyPr/>
        <a:lstStyle/>
        <a:p>
          <a:endParaRPr lang="zh-CN" altLang="en-US"/>
        </a:p>
      </dgm:t>
    </dgm:pt>
    <dgm:pt modelId="{A42E0D78-E445-417F-8DB9-74E49307AF43}">
      <dgm:prSet phldrT="[文本]" custT="1"/>
      <dgm:spPr/>
      <dgm:t>
        <a:bodyPr/>
        <a:lstStyle/>
        <a:p>
          <a:r>
            <a:rPr lang="zh-CN" altLang="en-US" sz="2400" dirty="0" smtClean="0"/>
            <a:t>建立专家组，分配评审论文</a:t>
          </a:r>
          <a:endParaRPr lang="zh-CN" altLang="en-US" sz="2400" dirty="0"/>
        </a:p>
      </dgm:t>
    </dgm:pt>
    <dgm:pt modelId="{D922A213-F600-4D2A-B42B-4AB716CE4526}" type="parTrans" cxnId="{44B33018-897C-41C7-8928-FC52475C4A01}">
      <dgm:prSet/>
      <dgm:spPr/>
      <dgm:t>
        <a:bodyPr/>
        <a:lstStyle/>
        <a:p>
          <a:endParaRPr lang="zh-CN" altLang="en-US"/>
        </a:p>
      </dgm:t>
    </dgm:pt>
    <dgm:pt modelId="{13D383CB-E5B2-44A8-BBA9-2E46E5844A05}" type="sibTrans" cxnId="{44B33018-897C-41C7-8928-FC52475C4A01}">
      <dgm:prSet/>
      <dgm:spPr/>
      <dgm:t>
        <a:bodyPr/>
        <a:lstStyle/>
        <a:p>
          <a:endParaRPr lang="zh-CN" altLang="en-US"/>
        </a:p>
      </dgm:t>
    </dgm:pt>
    <dgm:pt modelId="{D209F36C-6E6B-4B24-AC60-92C4A619196E}" type="pres">
      <dgm:prSet presAssocID="{70C4D4B9-E2C8-46A4-A521-5E61BA00C4A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9D9E675-25EE-47B2-A5E6-7503F5EE569C}" type="pres">
      <dgm:prSet presAssocID="{40E0789A-8D5F-431E-83F3-5A6798A26E3F}" presName="composite" presStyleCnt="0"/>
      <dgm:spPr/>
    </dgm:pt>
    <dgm:pt modelId="{058CA9F0-E283-426B-B70D-BAB4733B2EC2}" type="pres">
      <dgm:prSet presAssocID="{40E0789A-8D5F-431E-83F3-5A6798A26E3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CFCA38-28CB-4932-83B1-5532736B4311}" type="pres">
      <dgm:prSet presAssocID="{40E0789A-8D5F-431E-83F3-5A6798A26E3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6370AD-7967-4594-BA09-CD7A70BA88CC}" type="pres">
      <dgm:prSet presAssocID="{49B9F30B-E61E-4C1A-9293-8C639E8BF045}" presName="sp" presStyleCnt="0"/>
      <dgm:spPr/>
    </dgm:pt>
    <dgm:pt modelId="{90F4A8F1-A6DC-44EC-A594-D8CA9BA28539}" type="pres">
      <dgm:prSet presAssocID="{6D5234E3-A201-4581-9223-90B0598EF419}" presName="composite" presStyleCnt="0"/>
      <dgm:spPr/>
    </dgm:pt>
    <dgm:pt modelId="{37906AED-EFDC-4A58-9235-7F7FC9422DC7}" type="pres">
      <dgm:prSet presAssocID="{6D5234E3-A201-4581-9223-90B0598EF41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298F3D-FCC9-462F-BDCD-414185411419}" type="pres">
      <dgm:prSet presAssocID="{6D5234E3-A201-4581-9223-90B0598EF41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AB7BBBA-88F9-4BFE-ABCB-A102A1D372BA}" type="pres">
      <dgm:prSet presAssocID="{D7E934A9-4B98-4550-A013-ECC269EF3A6C}" presName="sp" presStyleCnt="0"/>
      <dgm:spPr/>
    </dgm:pt>
    <dgm:pt modelId="{A2B954DE-1F5A-4E84-AA5F-8A1F9FAB8636}" type="pres">
      <dgm:prSet presAssocID="{12BBC261-60B2-4046-9576-F6BE9D43D8D2}" presName="composite" presStyleCnt="0"/>
      <dgm:spPr/>
    </dgm:pt>
    <dgm:pt modelId="{EA732211-BDC8-488F-9A5C-BBA4A292CAD7}" type="pres">
      <dgm:prSet presAssocID="{12BBC261-60B2-4046-9576-F6BE9D43D8D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07226C-D056-447E-A7B1-A25E8962EDBD}" type="pres">
      <dgm:prSet presAssocID="{12BBC261-60B2-4046-9576-F6BE9D43D8D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61AF019-86B5-4760-BDF8-21CFA342D6C5}" type="presOf" srcId="{B2D31C40-95CD-473B-BB83-C36FD6068D9A}" destId="{BDCFCA38-28CB-4932-83B1-5532736B4311}" srcOrd="0" destOrd="0" presId="urn:microsoft.com/office/officeart/2005/8/layout/chevron2"/>
    <dgm:cxn modelId="{39FF2E72-F803-44BB-89D6-5C55FC6470ED}" type="presOf" srcId="{01A01A15-C801-4721-A2DB-8A1B4F34E256}" destId="{07298F3D-FCC9-462F-BDCD-414185411419}" srcOrd="0" destOrd="0" presId="urn:microsoft.com/office/officeart/2005/8/layout/chevron2"/>
    <dgm:cxn modelId="{9396A3C0-B9E1-49BB-8354-F28DAE1233B6}" type="presOf" srcId="{12BBC261-60B2-4046-9576-F6BE9D43D8D2}" destId="{EA732211-BDC8-488F-9A5C-BBA4A292CAD7}" srcOrd="0" destOrd="0" presId="urn:microsoft.com/office/officeart/2005/8/layout/chevron2"/>
    <dgm:cxn modelId="{C8732BFC-DED7-49B9-B266-9B9FCD89C9C9}" type="presOf" srcId="{70C4D4B9-E2C8-46A4-A521-5E61BA00C4A7}" destId="{D209F36C-6E6B-4B24-AC60-92C4A619196E}" srcOrd="0" destOrd="0" presId="urn:microsoft.com/office/officeart/2005/8/layout/chevron2"/>
    <dgm:cxn modelId="{97007423-572D-4FFE-95FF-38C3B67E8B8E}" srcId="{40E0789A-8D5F-431E-83F3-5A6798A26E3F}" destId="{B2D31C40-95CD-473B-BB83-C36FD6068D9A}" srcOrd="0" destOrd="0" parTransId="{C128B7ED-8580-4B84-AE8B-CA304A624AEA}" sibTransId="{22FEDEA2-5431-46EB-8C94-6834F34A56EE}"/>
    <dgm:cxn modelId="{726CEB22-0F7D-4E81-9518-3D508C9488CE}" srcId="{70C4D4B9-E2C8-46A4-A521-5E61BA00C4A7}" destId="{40E0789A-8D5F-431E-83F3-5A6798A26E3F}" srcOrd="0" destOrd="0" parTransId="{468E4DDD-7D92-4C31-86B5-A374AC48EC51}" sibTransId="{49B9F30B-E61E-4C1A-9293-8C639E8BF045}"/>
    <dgm:cxn modelId="{0461264C-0061-4B68-9D68-F2CB225F0167}" type="presOf" srcId="{6D5234E3-A201-4581-9223-90B0598EF419}" destId="{37906AED-EFDC-4A58-9235-7F7FC9422DC7}" srcOrd="0" destOrd="0" presId="urn:microsoft.com/office/officeart/2005/8/layout/chevron2"/>
    <dgm:cxn modelId="{116123B6-BFDE-4DA7-8542-1D031D75463A}" type="presOf" srcId="{A42E0D78-E445-417F-8DB9-74E49307AF43}" destId="{C407226C-D056-447E-A7B1-A25E8962EDBD}" srcOrd="0" destOrd="0" presId="urn:microsoft.com/office/officeart/2005/8/layout/chevron2"/>
    <dgm:cxn modelId="{62D31D03-F05B-4FAF-8D67-4B6EA4B2ED21}" type="presOf" srcId="{40E0789A-8D5F-431E-83F3-5A6798A26E3F}" destId="{058CA9F0-E283-426B-B70D-BAB4733B2EC2}" srcOrd="0" destOrd="0" presId="urn:microsoft.com/office/officeart/2005/8/layout/chevron2"/>
    <dgm:cxn modelId="{182D546E-FDDB-43D1-9EFF-607C10F66002}" srcId="{70C4D4B9-E2C8-46A4-A521-5E61BA00C4A7}" destId="{12BBC261-60B2-4046-9576-F6BE9D43D8D2}" srcOrd="2" destOrd="0" parTransId="{67727BB9-0BA9-4EB3-8D2C-DEC47BBA48E5}" sibTransId="{F66009DA-E2C0-44D3-8FD1-4D2E0C3C1AA5}"/>
    <dgm:cxn modelId="{44B33018-897C-41C7-8928-FC52475C4A01}" srcId="{12BBC261-60B2-4046-9576-F6BE9D43D8D2}" destId="{A42E0D78-E445-417F-8DB9-74E49307AF43}" srcOrd="0" destOrd="0" parTransId="{D922A213-F600-4D2A-B42B-4AB716CE4526}" sibTransId="{13D383CB-E5B2-44A8-BBA9-2E46E5844A05}"/>
    <dgm:cxn modelId="{623FC601-2E34-4847-8959-ECECCFC54912}" srcId="{70C4D4B9-E2C8-46A4-A521-5E61BA00C4A7}" destId="{6D5234E3-A201-4581-9223-90B0598EF419}" srcOrd="1" destOrd="0" parTransId="{7D437F95-73AD-4358-8D67-DA8FF09C2E87}" sibTransId="{D7E934A9-4B98-4550-A013-ECC269EF3A6C}"/>
    <dgm:cxn modelId="{931A1F9B-7A73-4C76-869F-906790773F65}" srcId="{6D5234E3-A201-4581-9223-90B0598EF419}" destId="{01A01A15-C801-4721-A2DB-8A1B4F34E256}" srcOrd="0" destOrd="0" parTransId="{24F2444B-04BF-446F-A1F6-928CD5AD2ECB}" sibTransId="{E33F71DA-127B-4B0E-B25F-BD44358A56AA}"/>
    <dgm:cxn modelId="{CC1CFFDB-F541-4767-A3CC-F6AD5692380C}" type="presParOf" srcId="{D209F36C-6E6B-4B24-AC60-92C4A619196E}" destId="{79D9E675-25EE-47B2-A5E6-7503F5EE569C}" srcOrd="0" destOrd="0" presId="urn:microsoft.com/office/officeart/2005/8/layout/chevron2"/>
    <dgm:cxn modelId="{E58D93AB-F08A-496A-98EA-F2D5145997A8}" type="presParOf" srcId="{79D9E675-25EE-47B2-A5E6-7503F5EE569C}" destId="{058CA9F0-E283-426B-B70D-BAB4733B2EC2}" srcOrd="0" destOrd="0" presId="urn:microsoft.com/office/officeart/2005/8/layout/chevron2"/>
    <dgm:cxn modelId="{43D63145-D160-488B-8E27-7076F1FD7A11}" type="presParOf" srcId="{79D9E675-25EE-47B2-A5E6-7503F5EE569C}" destId="{BDCFCA38-28CB-4932-83B1-5532736B4311}" srcOrd="1" destOrd="0" presId="urn:microsoft.com/office/officeart/2005/8/layout/chevron2"/>
    <dgm:cxn modelId="{0206A3AE-BA94-47AA-8FB8-0DA3A0DEB0C0}" type="presParOf" srcId="{D209F36C-6E6B-4B24-AC60-92C4A619196E}" destId="{526370AD-7967-4594-BA09-CD7A70BA88CC}" srcOrd="1" destOrd="0" presId="urn:microsoft.com/office/officeart/2005/8/layout/chevron2"/>
    <dgm:cxn modelId="{88B93E80-DB93-49E5-888C-3AD460E1F86F}" type="presParOf" srcId="{D209F36C-6E6B-4B24-AC60-92C4A619196E}" destId="{90F4A8F1-A6DC-44EC-A594-D8CA9BA28539}" srcOrd="2" destOrd="0" presId="urn:microsoft.com/office/officeart/2005/8/layout/chevron2"/>
    <dgm:cxn modelId="{51ACEF24-17D4-48B2-AA69-3C94678BB377}" type="presParOf" srcId="{90F4A8F1-A6DC-44EC-A594-D8CA9BA28539}" destId="{37906AED-EFDC-4A58-9235-7F7FC9422DC7}" srcOrd="0" destOrd="0" presId="urn:microsoft.com/office/officeart/2005/8/layout/chevron2"/>
    <dgm:cxn modelId="{9BD7F4B2-349F-46B2-B9F5-7B9488C8A3AE}" type="presParOf" srcId="{90F4A8F1-A6DC-44EC-A594-D8CA9BA28539}" destId="{07298F3D-FCC9-462F-BDCD-414185411419}" srcOrd="1" destOrd="0" presId="urn:microsoft.com/office/officeart/2005/8/layout/chevron2"/>
    <dgm:cxn modelId="{0E1380C3-381B-4D88-883F-F96CAD2DA004}" type="presParOf" srcId="{D209F36C-6E6B-4B24-AC60-92C4A619196E}" destId="{5AB7BBBA-88F9-4BFE-ABCB-A102A1D372BA}" srcOrd="3" destOrd="0" presId="urn:microsoft.com/office/officeart/2005/8/layout/chevron2"/>
    <dgm:cxn modelId="{0502F003-F23E-4EA0-AC0D-846AC8138C4E}" type="presParOf" srcId="{D209F36C-6E6B-4B24-AC60-92C4A619196E}" destId="{A2B954DE-1F5A-4E84-AA5F-8A1F9FAB8636}" srcOrd="4" destOrd="0" presId="urn:microsoft.com/office/officeart/2005/8/layout/chevron2"/>
    <dgm:cxn modelId="{0E21F8CE-5B94-4BF4-95DF-770349CB3544}" type="presParOf" srcId="{A2B954DE-1F5A-4E84-AA5F-8A1F9FAB8636}" destId="{EA732211-BDC8-488F-9A5C-BBA4A292CAD7}" srcOrd="0" destOrd="0" presId="urn:microsoft.com/office/officeart/2005/8/layout/chevron2"/>
    <dgm:cxn modelId="{5E2DD3E3-474D-4614-B4E6-1634F3E5C7F8}" type="presParOf" srcId="{A2B954DE-1F5A-4E84-AA5F-8A1F9FAB8636}" destId="{C407226C-D056-447E-A7B1-A25E8962ED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3F1C00-CDED-4DC9-A816-E6FEFF4838F9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5E47CAA-5F9D-4D4B-8A81-2564952C6979}">
      <dgm:prSet phldrT="[文本]"/>
      <dgm:spPr/>
      <dgm:t>
        <a:bodyPr/>
        <a:lstStyle/>
        <a:p>
          <a:r>
            <a:rPr lang="zh-CN" altLang="en-US" dirty="0" smtClean="0"/>
            <a:t>评优专家</a:t>
          </a:r>
          <a:endParaRPr lang="zh-CN" altLang="en-US" dirty="0"/>
        </a:p>
      </dgm:t>
    </dgm:pt>
    <dgm:pt modelId="{199D88BD-7B72-4B43-8385-4E10F69507F2}" type="parTrans" cxnId="{5CA361C3-462A-40A8-A435-32D65798A505}">
      <dgm:prSet/>
      <dgm:spPr/>
      <dgm:t>
        <a:bodyPr/>
        <a:lstStyle/>
        <a:p>
          <a:endParaRPr lang="zh-CN" altLang="en-US"/>
        </a:p>
      </dgm:t>
    </dgm:pt>
    <dgm:pt modelId="{E6EB1DE7-53F6-41EA-9EE0-2FA4B96DEE46}" type="sibTrans" cxnId="{5CA361C3-462A-40A8-A435-32D65798A505}">
      <dgm:prSet/>
      <dgm:spPr/>
      <dgm:t>
        <a:bodyPr/>
        <a:lstStyle/>
        <a:p>
          <a:endParaRPr lang="zh-CN" altLang="en-US"/>
        </a:p>
      </dgm:t>
    </dgm:pt>
    <dgm:pt modelId="{8AAE97F6-82FA-4CAC-8581-82C2543E145D}">
      <dgm:prSet phldrT="[文本]" custT="1"/>
      <dgm:spPr/>
      <dgm:t>
        <a:bodyPr/>
        <a:lstStyle/>
        <a:p>
          <a:r>
            <a:rPr lang="zh-CN" altLang="en-US" sz="2400" dirty="0" smtClean="0"/>
            <a:t>登录评优专家角色查阅论文并评分（分值</a:t>
          </a:r>
          <a:r>
            <a:rPr lang="en-US" altLang="zh-CN" sz="2400" dirty="0" smtClean="0"/>
            <a:t>0—100</a:t>
          </a:r>
          <a:r>
            <a:rPr lang="zh-CN" altLang="en-US" sz="2400" dirty="0" smtClean="0"/>
            <a:t>）</a:t>
          </a:r>
          <a:endParaRPr lang="zh-CN" altLang="en-US" sz="2400" dirty="0"/>
        </a:p>
      </dgm:t>
    </dgm:pt>
    <dgm:pt modelId="{033317EB-D848-49AF-B50E-9D7F00FD7737}" type="parTrans" cxnId="{552A9618-B058-44FD-BB54-5140D93105DB}">
      <dgm:prSet/>
      <dgm:spPr/>
      <dgm:t>
        <a:bodyPr/>
        <a:lstStyle/>
        <a:p>
          <a:endParaRPr lang="zh-CN" altLang="en-US"/>
        </a:p>
      </dgm:t>
    </dgm:pt>
    <dgm:pt modelId="{4ABAB94B-F9CB-475F-919B-5A12EF1AA4C1}" type="sibTrans" cxnId="{552A9618-B058-44FD-BB54-5140D93105DB}">
      <dgm:prSet/>
      <dgm:spPr/>
      <dgm:t>
        <a:bodyPr/>
        <a:lstStyle/>
        <a:p>
          <a:endParaRPr lang="zh-CN" altLang="en-US"/>
        </a:p>
      </dgm:t>
    </dgm:pt>
    <dgm:pt modelId="{CBE994ED-D382-46A9-92FC-7E8B13637BF7}">
      <dgm:prSet phldrT="[文本]"/>
      <dgm:spPr/>
      <dgm:t>
        <a:bodyPr/>
        <a:lstStyle/>
        <a:p>
          <a:r>
            <a:rPr lang="zh-CN" altLang="en-US" dirty="0" smtClean="0"/>
            <a:t>学院教务办</a:t>
          </a:r>
          <a:endParaRPr lang="zh-CN" altLang="en-US" dirty="0"/>
        </a:p>
      </dgm:t>
    </dgm:pt>
    <dgm:pt modelId="{D15DBA1C-E3A3-41E2-AC46-7973E0FA53D6}" type="parTrans" cxnId="{0385A9F8-1E93-43A2-9EA1-F144B55F5A50}">
      <dgm:prSet/>
      <dgm:spPr/>
      <dgm:t>
        <a:bodyPr/>
        <a:lstStyle/>
        <a:p>
          <a:endParaRPr lang="zh-CN" altLang="en-US"/>
        </a:p>
      </dgm:t>
    </dgm:pt>
    <dgm:pt modelId="{44A4F048-B95C-4A1B-9F04-A08CEE7FC8EA}" type="sibTrans" cxnId="{0385A9F8-1E93-43A2-9EA1-F144B55F5A50}">
      <dgm:prSet/>
      <dgm:spPr/>
      <dgm:t>
        <a:bodyPr/>
        <a:lstStyle/>
        <a:p>
          <a:endParaRPr lang="zh-CN" altLang="en-US"/>
        </a:p>
      </dgm:t>
    </dgm:pt>
    <dgm:pt modelId="{99C55BDF-265D-42CA-BB04-869B278C108E}">
      <dgm:prSet phldrT="[文本]" custT="1"/>
      <dgm:spPr/>
      <dgm:t>
        <a:bodyPr/>
        <a:lstStyle/>
        <a:p>
          <a:r>
            <a:rPr lang="zh-CN" altLang="en-US" sz="2400" dirty="0" smtClean="0"/>
            <a:t>查看评优成绩</a:t>
          </a:r>
          <a:endParaRPr lang="zh-CN" altLang="en-US" sz="2400" dirty="0"/>
        </a:p>
      </dgm:t>
    </dgm:pt>
    <dgm:pt modelId="{ECC4BD07-A462-47FE-8BDB-DDEA94A50CF4}" type="parTrans" cxnId="{BD73B36E-AC29-4B3B-8210-0E4FB7184C4D}">
      <dgm:prSet/>
      <dgm:spPr/>
      <dgm:t>
        <a:bodyPr/>
        <a:lstStyle/>
        <a:p>
          <a:endParaRPr lang="zh-CN" altLang="en-US"/>
        </a:p>
      </dgm:t>
    </dgm:pt>
    <dgm:pt modelId="{70EC93D0-4B4C-46A4-A154-6B7A2D7A0D6D}" type="sibTrans" cxnId="{BD73B36E-AC29-4B3B-8210-0E4FB7184C4D}">
      <dgm:prSet/>
      <dgm:spPr/>
      <dgm:t>
        <a:bodyPr/>
        <a:lstStyle/>
        <a:p>
          <a:endParaRPr lang="zh-CN" altLang="en-US"/>
        </a:p>
      </dgm:t>
    </dgm:pt>
    <dgm:pt modelId="{AB1CB93E-FDE7-4B37-997C-F210D913FD03}" type="pres">
      <dgm:prSet presAssocID="{3F3F1C00-CDED-4DC9-A816-E6FEFF4838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F90F843-3EEE-40C1-8633-350600BD49AB}" type="pres">
      <dgm:prSet presAssocID="{C5E47CAA-5F9D-4D4B-8A81-2564952C6979}" presName="composite" presStyleCnt="0"/>
      <dgm:spPr/>
    </dgm:pt>
    <dgm:pt modelId="{E6EEE360-7CE5-40C2-8D5F-FED4AC696B08}" type="pres">
      <dgm:prSet presAssocID="{C5E47CAA-5F9D-4D4B-8A81-2564952C697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0120D1B-EFF5-4F7A-A9FD-AA8C0B54BD9D}" type="pres">
      <dgm:prSet presAssocID="{C5E47CAA-5F9D-4D4B-8A81-2564952C697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A2132A-635E-43B1-85ED-652A92E748F3}" type="pres">
      <dgm:prSet presAssocID="{E6EB1DE7-53F6-41EA-9EE0-2FA4B96DEE46}" presName="sp" presStyleCnt="0"/>
      <dgm:spPr/>
    </dgm:pt>
    <dgm:pt modelId="{A9D52704-6B69-49C5-8733-5CDBE31C8648}" type="pres">
      <dgm:prSet presAssocID="{CBE994ED-D382-46A9-92FC-7E8B13637BF7}" presName="composite" presStyleCnt="0"/>
      <dgm:spPr/>
    </dgm:pt>
    <dgm:pt modelId="{B5B5F631-9444-4FC3-B2E0-AF15340B513E}" type="pres">
      <dgm:prSet presAssocID="{CBE994ED-D382-46A9-92FC-7E8B13637BF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3FB14E-BDD6-4626-87BF-98A2C0B41AE3}" type="pres">
      <dgm:prSet presAssocID="{CBE994ED-D382-46A9-92FC-7E8B13637BF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385A9F8-1E93-43A2-9EA1-F144B55F5A50}" srcId="{3F3F1C00-CDED-4DC9-A816-E6FEFF4838F9}" destId="{CBE994ED-D382-46A9-92FC-7E8B13637BF7}" srcOrd="1" destOrd="0" parTransId="{D15DBA1C-E3A3-41E2-AC46-7973E0FA53D6}" sibTransId="{44A4F048-B95C-4A1B-9F04-A08CEE7FC8EA}"/>
    <dgm:cxn modelId="{E1E2F378-772C-4523-B080-43EBEFD4471D}" type="presOf" srcId="{C5E47CAA-5F9D-4D4B-8A81-2564952C6979}" destId="{E6EEE360-7CE5-40C2-8D5F-FED4AC696B08}" srcOrd="0" destOrd="0" presId="urn:microsoft.com/office/officeart/2005/8/layout/chevron2"/>
    <dgm:cxn modelId="{E60307BA-B63F-4E40-9756-52E1557444BB}" type="presOf" srcId="{CBE994ED-D382-46A9-92FC-7E8B13637BF7}" destId="{B5B5F631-9444-4FC3-B2E0-AF15340B513E}" srcOrd="0" destOrd="0" presId="urn:microsoft.com/office/officeart/2005/8/layout/chevron2"/>
    <dgm:cxn modelId="{BD73B36E-AC29-4B3B-8210-0E4FB7184C4D}" srcId="{CBE994ED-D382-46A9-92FC-7E8B13637BF7}" destId="{99C55BDF-265D-42CA-BB04-869B278C108E}" srcOrd="0" destOrd="0" parTransId="{ECC4BD07-A462-47FE-8BDB-DDEA94A50CF4}" sibTransId="{70EC93D0-4B4C-46A4-A154-6B7A2D7A0D6D}"/>
    <dgm:cxn modelId="{DB59D4D4-DE27-4F45-B8FD-8B16C0AB06E9}" type="presOf" srcId="{3F3F1C00-CDED-4DC9-A816-E6FEFF4838F9}" destId="{AB1CB93E-FDE7-4B37-997C-F210D913FD03}" srcOrd="0" destOrd="0" presId="urn:microsoft.com/office/officeart/2005/8/layout/chevron2"/>
    <dgm:cxn modelId="{552A9618-B058-44FD-BB54-5140D93105DB}" srcId="{C5E47CAA-5F9D-4D4B-8A81-2564952C6979}" destId="{8AAE97F6-82FA-4CAC-8581-82C2543E145D}" srcOrd="0" destOrd="0" parTransId="{033317EB-D848-49AF-B50E-9D7F00FD7737}" sibTransId="{4ABAB94B-F9CB-475F-919B-5A12EF1AA4C1}"/>
    <dgm:cxn modelId="{8933F1C9-A86F-44AF-BE7F-D42CEBF18CD7}" type="presOf" srcId="{8AAE97F6-82FA-4CAC-8581-82C2543E145D}" destId="{A0120D1B-EFF5-4F7A-A9FD-AA8C0B54BD9D}" srcOrd="0" destOrd="0" presId="urn:microsoft.com/office/officeart/2005/8/layout/chevron2"/>
    <dgm:cxn modelId="{3F139EF2-BE99-487F-B825-48F6FB116557}" type="presOf" srcId="{99C55BDF-265D-42CA-BB04-869B278C108E}" destId="{1B3FB14E-BDD6-4626-87BF-98A2C0B41AE3}" srcOrd="0" destOrd="0" presId="urn:microsoft.com/office/officeart/2005/8/layout/chevron2"/>
    <dgm:cxn modelId="{5CA361C3-462A-40A8-A435-32D65798A505}" srcId="{3F3F1C00-CDED-4DC9-A816-E6FEFF4838F9}" destId="{C5E47CAA-5F9D-4D4B-8A81-2564952C6979}" srcOrd="0" destOrd="0" parTransId="{199D88BD-7B72-4B43-8385-4E10F69507F2}" sibTransId="{E6EB1DE7-53F6-41EA-9EE0-2FA4B96DEE46}"/>
    <dgm:cxn modelId="{DDE217A8-19FD-43A0-AFF4-A693AD538367}" type="presParOf" srcId="{AB1CB93E-FDE7-4B37-997C-F210D913FD03}" destId="{7F90F843-3EEE-40C1-8633-350600BD49AB}" srcOrd="0" destOrd="0" presId="urn:microsoft.com/office/officeart/2005/8/layout/chevron2"/>
    <dgm:cxn modelId="{0F33DA36-C9CA-4419-911E-8CE808DC00D1}" type="presParOf" srcId="{7F90F843-3EEE-40C1-8633-350600BD49AB}" destId="{E6EEE360-7CE5-40C2-8D5F-FED4AC696B08}" srcOrd="0" destOrd="0" presId="urn:microsoft.com/office/officeart/2005/8/layout/chevron2"/>
    <dgm:cxn modelId="{2BE7CF93-DB88-4FC4-8A81-0585FD141ECC}" type="presParOf" srcId="{7F90F843-3EEE-40C1-8633-350600BD49AB}" destId="{A0120D1B-EFF5-4F7A-A9FD-AA8C0B54BD9D}" srcOrd="1" destOrd="0" presId="urn:microsoft.com/office/officeart/2005/8/layout/chevron2"/>
    <dgm:cxn modelId="{FAB81D8D-D127-4A34-8BCA-F1AD97E1FEE4}" type="presParOf" srcId="{AB1CB93E-FDE7-4B37-997C-F210D913FD03}" destId="{E1A2132A-635E-43B1-85ED-652A92E748F3}" srcOrd="1" destOrd="0" presId="urn:microsoft.com/office/officeart/2005/8/layout/chevron2"/>
    <dgm:cxn modelId="{2BA5627A-FD55-4565-B143-2B47F340C61B}" type="presParOf" srcId="{AB1CB93E-FDE7-4B37-997C-F210D913FD03}" destId="{A9D52704-6B69-49C5-8733-5CDBE31C8648}" srcOrd="2" destOrd="0" presId="urn:microsoft.com/office/officeart/2005/8/layout/chevron2"/>
    <dgm:cxn modelId="{C135D9CF-6BFA-4F12-8CA8-25A52C55B150}" type="presParOf" srcId="{A9D52704-6B69-49C5-8733-5CDBE31C8648}" destId="{B5B5F631-9444-4FC3-B2E0-AF15340B513E}" srcOrd="0" destOrd="0" presId="urn:microsoft.com/office/officeart/2005/8/layout/chevron2"/>
    <dgm:cxn modelId="{60CA27FB-125C-499D-AD9B-B71A4EA351E0}" type="presParOf" srcId="{A9D52704-6B69-49C5-8733-5CDBE31C8648}" destId="{1B3FB14E-BDD6-4626-87BF-98A2C0B41A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CA9F0-E283-426B-B70D-BAB4733B2EC2}">
      <dsp:nvSpPr>
        <dsp:cNvPr id="0" name=""/>
        <dsp:cNvSpPr/>
      </dsp:nvSpPr>
      <dsp:spPr>
        <a:xfrm rot="5400000">
          <a:off x="-217553" y="218410"/>
          <a:ext cx="1450356" cy="10152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答辩组长</a:t>
          </a:r>
          <a:endParaRPr lang="zh-CN" altLang="en-US" sz="1800" kern="1200" dirty="0"/>
        </a:p>
      </dsp:txBody>
      <dsp:txXfrm rot="-5400000">
        <a:off x="1" y="508482"/>
        <a:ext cx="1015249" cy="435107"/>
      </dsp:txXfrm>
    </dsp:sp>
    <dsp:sp modelId="{BDCFCA38-28CB-4932-83B1-5532736B4311}">
      <dsp:nvSpPr>
        <dsp:cNvPr id="0" name=""/>
        <dsp:cNvSpPr/>
      </dsp:nvSpPr>
      <dsp:spPr>
        <a:xfrm rot="5400000">
          <a:off x="4104710" y="-3088604"/>
          <a:ext cx="942731" cy="71216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推送优秀毕业论文人选</a:t>
          </a:r>
          <a:endParaRPr lang="zh-CN" altLang="en-US" sz="2400" kern="1200" dirty="0"/>
        </a:p>
      </dsp:txBody>
      <dsp:txXfrm rot="-5400000">
        <a:off x="1015249" y="46877"/>
        <a:ext cx="7075634" cy="850691"/>
      </dsp:txXfrm>
    </dsp:sp>
    <dsp:sp modelId="{37906AED-EFDC-4A58-9235-7F7FC9422DC7}">
      <dsp:nvSpPr>
        <dsp:cNvPr id="0" name=""/>
        <dsp:cNvSpPr/>
      </dsp:nvSpPr>
      <dsp:spPr>
        <a:xfrm rot="5400000">
          <a:off x="-217553" y="1472595"/>
          <a:ext cx="1450356" cy="10152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学院教务办</a:t>
          </a:r>
          <a:endParaRPr lang="zh-CN" altLang="en-US" sz="1500" kern="1200" dirty="0"/>
        </a:p>
      </dsp:txBody>
      <dsp:txXfrm rot="-5400000">
        <a:off x="1" y="1762667"/>
        <a:ext cx="1015249" cy="435107"/>
      </dsp:txXfrm>
    </dsp:sp>
    <dsp:sp modelId="{07298F3D-FCC9-462F-BDCD-414185411419}">
      <dsp:nvSpPr>
        <dsp:cNvPr id="0" name=""/>
        <dsp:cNvSpPr/>
      </dsp:nvSpPr>
      <dsp:spPr>
        <a:xfrm rot="5400000">
          <a:off x="4104710" y="-1834419"/>
          <a:ext cx="942731" cy="71216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审核优秀论文推送结果；推荐评优专家并为其分配角色。</a:t>
          </a:r>
          <a:endParaRPr lang="zh-CN" altLang="en-US" sz="2400" kern="1200" dirty="0"/>
        </a:p>
      </dsp:txBody>
      <dsp:txXfrm rot="-5400000">
        <a:off x="1015249" y="1301062"/>
        <a:ext cx="7075634" cy="850691"/>
      </dsp:txXfrm>
    </dsp:sp>
    <dsp:sp modelId="{EA732211-BDC8-488F-9A5C-BBA4A292CAD7}">
      <dsp:nvSpPr>
        <dsp:cNvPr id="0" name=""/>
        <dsp:cNvSpPr/>
      </dsp:nvSpPr>
      <dsp:spPr>
        <a:xfrm rot="5400000">
          <a:off x="-217553" y="2726779"/>
          <a:ext cx="1450356" cy="10152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教务处</a:t>
          </a:r>
          <a:endParaRPr lang="zh-CN" altLang="en-US" sz="1800" kern="1200" dirty="0"/>
        </a:p>
      </dsp:txBody>
      <dsp:txXfrm rot="-5400000">
        <a:off x="1" y="3016851"/>
        <a:ext cx="1015249" cy="435107"/>
      </dsp:txXfrm>
    </dsp:sp>
    <dsp:sp modelId="{C407226C-D056-447E-A7B1-A25E8962EDBD}">
      <dsp:nvSpPr>
        <dsp:cNvPr id="0" name=""/>
        <dsp:cNvSpPr/>
      </dsp:nvSpPr>
      <dsp:spPr>
        <a:xfrm rot="5400000">
          <a:off x="4104710" y="-580235"/>
          <a:ext cx="942731" cy="71216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建立专家组，分配评审论文</a:t>
          </a:r>
          <a:endParaRPr lang="zh-CN" altLang="en-US" sz="2400" kern="1200" dirty="0"/>
        </a:p>
      </dsp:txBody>
      <dsp:txXfrm rot="-5400000">
        <a:off x="1015249" y="2555246"/>
        <a:ext cx="7075634" cy="850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EE360-7CE5-40C2-8D5F-FED4AC696B08}">
      <dsp:nvSpPr>
        <dsp:cNvPr id="0" name=""/>
        <dsp:cNvSpPr/>
      </dsp:nvSpPr>
      <dsp:spPr>
        <a:xfrm rot="5400000">
          <a:off x="-225390" y="225814"/>
          <a:ext cx="1502604" cy="105182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评优专家</a:t>
          </a:r>
          <a:endParaRPr lang="zh-CN" altLang="en-US" sz="1600" kern="1200" dirty="0"/>
        </a:p>
      </dsp:txBody>
      <dsp:txXfrm rot="-5400000">
        <a:off x="1" y="526334"/>
        <a:ext cx="1051822" cy="450782"/>
      </dsp:txXfrm>
    </dsp:sp>
    <dsp:sp modelId="{A0120D1B-EFF5-4F7A-A9FD-AA8C0B54BD9D}">
      <dsp:nvSpPr>
        <dsp:cNvPr id="0" name=""/>
        <dsp:cNvSpPr/>
      </dsp:nvSpPr>
      <dsp:spPr>
        <a:xfrm rot="5400000">
          <a:off x="4142021" y="-3089774"/>
          <a:ext cx="976692" cy="7157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登录评优专家角色查阅论文并评分（分值</a:t>
          </a:r>
          <a:r>
            <a:rPr lang="en-US" altLang="zh-CN" sz="2400" kern="1200" dirty="0" smtClean="0"/>
            <a:t>0—100</a:t>
          </a:r>
          <a:r>
            <a:rPr lang="zh-CN" altLang="en-US" sz="2400" kern="1200" dirty="0" smtClean="0"/>
            <a:t>）</a:t>
          </a:r>
          <a:endParaRPr lang="zh-CN" altLang="en-US" sz="2400" kern="1200" dirty="0"/>
        </a:p>
      </dsp:txBody>
      <dsp:txXfrm rot="-5400000">
        <a:off x="1051823" y="48102"/>
        <a:ext cx="7109411" cy="881336"/>
      </dsp:txXfrm>
    </dsp:sp>
    <dsp:sp modelId="{B5B5F631-9444-4FC3-B2E0-AF15340B513E}">
      <dsp:nvSpPr>
        <dsp:cNvPr id="0" name=""/>
        <dsp:cNvSpPr/>
      </dsp:nvSpPr>
      <dsp:spPr>
        <a:xfrm rot="5400000">
          <a:off x="-225390" y="1431283"/>
          <a:ext cx="1502604" cy="105182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学院教务办</a:t>
          </a:r>
          <a:endParaRPr lang="zh-CN" altLang="en-US" sz="1600" kern="1200" dirty="0"/>
        </a:p>
      </dsp:txBody>
      <dsp:txXfrm rot="-5400000">
        <a:off x="1" y="1731803"/>
        <a:ext cx="1051822" cy="450782"/>
      </dsp:txXfrm>
    </dsp:sp>
    <dsp:sp modelId="{1B3FB14E-BDD6-4626-87BF-98A2C0B41AE3}">
      <dsp:nvSpPr>
        <dsp:cNvPr id="0" name=""/>
        <dsp:cNvSpPr/>
      </dsp:nvSpPr>
      <dsp:spPr>
        <a:xfrm rot="5400000">
          <a:off x="4142021" y="-1884305"/>
          <a:ext cx="976692" cy="7157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查看评优成绩</a:t>
          </a:r>
          <a:endParaRPr lang="zh-CN" altLang="en-US" sz="2400" kern="1200" dirty="0"/>
        </a:p>
      </dsp:txBody>
      <dsp:txXfrm rot="-5400000">
        <a:off x="1051823" y="1253571"/>
        <a:ext cx="7109411" cy="881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22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49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58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79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65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4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44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73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73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01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33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529C-C7D1-4048-8DFA-4A43970CD7BA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94280-1738-4AB0-8737-54401515D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58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987540811"/>
              </p:ext>
            </p:extLst>
          </p:nvPr>
        </p:nvGraphicFramePr>
        <p:xfrm>
          <a:off x="431540" y="260648"/>
          <a:ext cx="813690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图示 19"/>
          <p:cNvGraphicFramePr/>
          <p:nvPr>
            <p:extLst>
              <p:ext uri="{D42A27DB-BD31-4B8C-83A1-F6EECF244321}">
                <p14:modId xmlns:p14="http://schemas.microsoft.com/office/powerpoint/2010/main" val="1575058411"/>
              </p:ext>
            </p:extLst>
          </p:nvPr>
        </p:nvGraphicFramePr>
        <p:xfrm>
          <a:off x="395536" y="4005064"/>
          <a:ext cx="8208912" cy="27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2353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何晓旭</cp:lastModifiedBy>
  <cp:revision>4</cp:revision>
  <dcterms:created xsi:type="dcterms:W3CDTF">2020-06-12T01:02:22Z</dcterms:created>
  <dcterms:modified xsi:type="dcterms:W3CDTF">2021-05-19T06:01:21Z</dcterms:modified>
</cp:coreProperties>
</file>